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56" r:id="rId3"/>
    <p:sldId id="273" r:id="rId4"/>
    <p:sldId id="274" r:id="rId5"/>
    <p:sldId id="275" r:id="rId6"/>
    <p:sldId id="257" r:id="rId7"/>
    <p:sldId id="279" r:id="rId8"/>
    <p:sldId id="278" r:id="rId9"/>
    <p:sldId id="277" r:id="rId10"/>
    <p:sldId id="258" r:id="rId11"/>
    <p:sldId id="282" r:id="rId12"/>
    <p:sldId id="281" r:id="rId13"/>
    <p:sldId id="280" r:id="rId14"/>
    <p:sldId id="259" r:id="rId15"/>
    <p:sldId id="283" r:id="rId16"/>
    <p:sldId id="284" r:id="rId17"/>
    <p:sldId id="285" r:id="rId18"/>
    <p:sldId id="260" r:id="rId19"/>
    <p:sldId id="287" r:id="rId20"/>
    <p:sldId id="288" r:id="rId21"/>
    <p:sldId id="286" r:id="rId22"/>
    <p:sldId id="261" r:id="rId23"/>
    <p:sldId id="291" r:id="rId24"/>
    <p:sldId id="290" r:id="rId25"/>
    <p:sldId id="289" r:id="rId26"/>
    <p:sldId id="262" r:id="rId27"/>
    <p:sldId id="292" r:id="rId28"/>
    <p:sldId id="293" r:id="rId29"/>
    <p:sldId id="294" r:id="rId30"/>
    <p:sldId id="267" r:id="rId31"/>
    <p:sldId id="296" r:id="rId32"/>
    <p:sldId id="297" r:id="rId33"/>
    <p:sldId id="295" r:id="rId34"/>
    <p:sldId id="266" r:id="rId35"/>
    <p:sldId id="299" r:id="rId36"/>
    <p:sldId id="300" r:id="rId37"/>
    <p:sldId id="298" r:id="rId38"/>
    <p:sldId id="265" r:id="rId39"/>
    <p:sldId id="301" r:id="rId40"/>
    <p:sldId id="302" r:id="rId41"/>
    <p:sldId id="303" r:id="rId42"/>
    <p:sldId id="264" r:id="rId43"/>
    <p:sldId id="304" r:id="rId44"/>
    <p:sldId id="305" r:id="rId45"/>
    <p:sldId id="306" r:id="rId46"/>
    <p:sldId id="263" r:id="rId47"/>
    <p:sldId id="307" r:id="rId48"/>
    <p:sldId id="308" r:id="rId49"/>
    <p:sldId id="309" r:id="rId50"/>
    <p:sldId id="268" r:id="rId51"/>
    <p:sldId id="310" r:id="rId52"/>
    <p:sldId id="311" r:id="rId53"/>
    <p:sldId id="312" r:id="rId54"/>
    <p:sldId id="269" r:id="rId55"/>
    <p:sldId id="313" r:id="rId56"/>
    <p:sldId id="314" r:id="rId57"/>
    <p:sldId id="315" r:id="rId58"/>
    <p:sldId id="270" r:id="rId59"/>
    <p:sldId id="316" r:id="rId60"/>
    <p:sldId id="317" r:id="rId61"/>
    <p:sldId id="318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377" autoAdjust="0"/>
  </p:normalViewPr>
  <p:slideViewPr>
    <p:cSldViewPr snapToGrid="0">
      <p:cViewPr>
        <p:scale>
          <a:sx n="70" d="100"/>
          <a:sy n="70" d="100"/>
        </p:scale>
        <p:origin x="-342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9E3-E4C4-ADFD-6FFD-CD764D460D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74FE58-F6C2-9187-B500-C353BB765E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4D5F2-2821-ABA1-6B43-36DE37B0E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BBF0B-5D52-4AA9-AF3A-F4E74F2EDB32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209B3-B5F5-9FA1-FF66-7B3F4E234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466EE-85D5-1FC2-CD31-0D2F79627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1B9F-4CF1-47C1-A03F-278FAC9B5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790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F0E51-59DD-474D-8214-4E9E77A4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79E6ED-55B8-A6B3-A6BC-7BAAE1304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9B58A-6C41-9E15-9692-A045F5C90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BBF0B-5D52-4AA9-AF3A-F4E74F2EDB32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5A71A-C6BD-38A8-0031-8EE97D59E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49EAF-B779-E667-E362-4CDE79EE3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1B9F-4CF1-47C1-A03F-278FAC9B5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28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45ADB2-02C1-D741-9A3B-E5B9A211FF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A155A7-0173-2E01-911C-E0D5A84BD1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4D543F-FF26-5CB0-2739-79A855FD4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BBF0B-5D52-4AA9-AF3A-F4E74F2EDB32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CC196-1FDF-69B3-62B4-D22B74118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70333-047F-8977-AA17-28880EDC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1B9F-4CF1-47C1-A03F-278FAC9B5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34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DEEF2-3047-D2E6-6DC3-1B31CFA2E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16C8E-18A7-1B0D-27EE-49EA6EFE8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1927F-22EC-1008-203F-5AA88954F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BBF0B-5D52-4AA9-AF3A-F4E74F2EDB32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141C9-C8D0-7334-6BD3-2F44A4CB7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D22BD-FC65-1FE9-0DA5-AA5A98258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1B9F-4CF1-47C1-A03F-278FAC9B5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957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8DD98-BE01-23A7-A36B-BBA00C71E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E512E-6B9F-B8B7-344A-14B90936D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A888D-BD28-4A8A-CD6B-41CB3323A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BBF0B-5D52-4AA9-AF3A-F4E74F2EDB32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97A2D-0F15-2524-59A5-5BB997930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B5077-9233-C230-0A4C-0170DA952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1B9F-4CF1-47C1-A03F-278FAC9B5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73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58C2F-58C3-8B0C-757C-D416E20E6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F5F2C-67BA-05A3-54FD-63E3D7CFA2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73F2A8-CC5F-B98A-F893-34AA38368D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B5197E-E0FC-13AD-EC05-44C579598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BBF0B-5D52-4AA9-AF3A-F4E74F2EDB32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162827-CE52-E6B4-ACEA-5498F63EB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0201A0-BC3B-B5E8-6EDB-2D4EFC9CA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1B9F-4CF1-47C1-A03F-278FAC9B5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422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345AB-F2BB-8F27-B346-92C9C27B2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0FB947-1401-9D25-0520-3D760678C4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C9FE05-EA24-F112-328A-8144186046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BBD665-1617-E02E-BCA8-7637659F43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E15A8E-7BB3-1D67-E0DD-4FA5F2ED0E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1AB01F-4632-DCCA-EB59-87B615DBA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BBF0B-5D52-4AA9-AF3A-F4E74F2EDB32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1A9C88-F9EC-AD86-1D53-5F7211FDC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1CD332-C923-5CEB-EDDD-257F3FE13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1B9F-4CF1-47C1-A03F-278FAC9B5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05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DBFAC-F3C4-25F1-A87A-145074B8C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26E19F-7C10-E0ED-887C-707FD0D25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BBF0B-5D52-4AA9-AF3A-F4E74F2EDB32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952092-8042-DC56-E64B-AE4F2FFD1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34890B-4154-707F-4FBC-3EECE4305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1B9F-4CF1-47C1-A03F-278FAC9B5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746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3B5164-6221-8959-F9FF-5E0ACE92B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BBF0B-5D52-4AA9-AF3A-F4E74F2EDB32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BA752A-18A7-7AEA-9B69-A9814EBA9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185420-788F-DBD3-1F32-0B594D9C3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1B9F-4CF1-47C1-A03F-278FAC9B5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743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EBE3A-4477-8963-247B-9C05137E7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9E862-043A-CF46-9075-C710A0FF4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64B210-D23C-4F2B-12BF-7F3F66DADF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210587-C531-5847-5DD7-75DEB5E85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BBF0B-5D52-4AA9-AF3A-F4E74F2EDB32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6BE414-5B8B-00D5-6AEB-D2821A900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6F81B2-7F9E-F913-841D-DBBE1BA22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1B9F-4CF1-47C1-A03F-278FAC9B5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5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4088E-95F6-E011-9398-B28903D01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1A60DD-F0A4-8B18-1492-62E48AE9E1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6A7800-CF0A-7D55-6580-2592A92E71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4ACEA-6F5F-6DA9-3430-6EE8ABD81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BBF0B-5D52-4AA9-AF3A-F4E74F2EDB32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1498E0-5926-F1A7-AB8B-D2BF6C841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4C862-0983-0C4C-6999-32DD348CE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1B9F-4CF1-47C1-A03F-278FAC9B5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45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1DBC05-B434-0735-AC0B-E2E0ECDE6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F143F8-B180-5E28-116B-305FE90C4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9CCC8-9526-DC17-5A1A-59C9F0D9DE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EBBF0B-5D52-4AA9-AF3A-F4E74F2EDB32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016A3-03A4-63C9-7CD8-673683230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97BA1-1952-201D-5E42-865D58B180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D1B9F-4CF1-47C1-A03F-278FAC9B5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24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crossplag.com/sign-up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005EB-46E1-F732-A027-2421BFFC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Crossplag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EC162-66E1-FA2F-7A40-FDE177ED6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https://app.crossplag.com/sign-up</a:t>
            </a:r>
            <a:endParaRPr lang="en-US" dirty="0"/>
          </a:p>
          <a:p>
            <a:r>
              <a:rPr lang="en-US" dirty="0"/>
              <a:t>Conducted 2/17/24</a:t>
            </a:r>
          </a:p>
          <a:p>
            <a:r>
              <a:rPr lang="en-US" dirty="0"/>
              <a:t>50% was rounded to AI detected with the reasoning that 50% would be considered a plagiarism “flag” </a:t>
            </a:r>
          </a:p>
        </p:txBody>
      </p:sp>
    </p:spTree>
    <p:extLst>
      <p:ext uri="{BB962C8B-B14F-4D97-AF65-F5344CB8AC3E}">
        <p14:creationId xmlns:p14="http://schemas.microsoft.com/office/powerpoint/2010/main" val="913141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882877"/>
          </a:xfrm>
        </p:spPr>
        <p:txBody>
          <a:bodyPr/>
          <a:lstStyle/>
          <a:p>
            <a:r>
              <a:rPr lang="en-US" dirty="0"/>
              <a:t>In 2-3 sentences, please explain cognitive impacts of a lesion in the dorsal pathway. #Sample 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61747F-2E0D-9FED-39BF-18FEC01FD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1349829"/>
            <a:ext cx="9550891" cy="468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90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882877"/>
          </a:xfrm>
        </p:spPr>
        <p:txBody>
          <a:bodyPr/>
          <a:lstStyle/>
          <a:p>
            <a:r>
              <a:rPr lang="en-US" dirty="0"/>
              <a:t>In 2-3 sentences, please explain cognitive impacts of a lesion in the dorsal pathway. #Sample 10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BEFD0A-8BEA-2CDA-C2F6-A8C563E6A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010" y="1349829"/>
            <a:ext cx="9538190" cy="468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38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882877"/>
          </a:xfrm>
        </p:spPr>
        <p:txBody>
          <a:bodyPr/>
          <a:lstStyle/>
          <a:p>
            <a:r>
              <a:rPr lang="en-US" dirty="0"/>
              <a:t>In 2-3 sentences, please explain cognitive impacts of a lesion in the dorsal pathway. #Sample 11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2342CA-30EB-5210-DB54-FBD198F31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204" y="1355691"/>
            <a:ext cx="9563591" cy="461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43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882877"/>
          </a:xfrm>
        </p:spPr>
        <p:txBody>
          <a:bodyPr/>
          <a:lstStyle/>
          <a:p>
            <a:r>
              <a:rPr lang="en-US" dirty="0"/>
              <a:t>In 2-3 sentences, please explain cognitive impacts of a lesion in the dorsal pathway. #Sample 12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99A145-20D6-6530-86C2-600CE8590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854" y="1422297"/>
            <a:ext cx="9576292" cy="401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082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868362"/>
          </a:xfrm>
        </p:spPr>
        <p:txBody>
          <a:bodyPr/>
          <a:lstStyle/>
          <a:p>
            <a:r>
              <a:rPr lang="en-US" dirty="0"/>
              <a:t>In 2-3 sentences, please explain how to apply multiple resource theory to website design. #Sample 13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7A851A-C4F8-2E65-459E-0C1058AD9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029" y="1412771"/>
            <a:ext cx="9569942" cy="403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868362"/>
          </a:xfrm>
        </p:spPr>
        <p:txBody>
          <a:bodyPr/>
          <a:lstStyle/>
          <a:p>
            <a:r>
              <a:rPr lang="en-US" dirty="0"/>
              <a:t>In 2-3 sentences, please explain how to apply multiple resource theory to website design. #Sample 14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59363E-7E63-4106-392B-9439F764E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029" y="1419121"/>
            <a:ext cx="9569942" cy="401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18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868362"/>
          </a:xfrm>
        </p:spPr>
        <p:txBody>
          <a:bodyPr/>
          <a:lstStyle/>
          <a:p>
            <a:r>
              <a:rPr lang="en-US" dirty="0"/>
              <a:t>In 2-3 sentences, please explain how to apply multiple resource theory to website design. #Sample 15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C610D6-FA8C-E444-D977-16A5A40A3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554" y="1441348"/>
            <a:ext cx="9550891" cy="397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240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868362"/>
          </a:xfrm>
        </p:spPr>
        <p:txBody>
          <a:bodyPr/>
          <a:lstStyle/>
          <a:p>
            <a:r>
              <a:rPr lang="en-US" dirty="0"/>
              <a:t>In 2-3 sentences, please explain how to apply multiple resource theory to website design. #Sample 16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6B245B-4153-53B7-9617-47B166852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905" y="1434997"/>
            <a:ext cx="9538190" cy="398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438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549048"/>
          </a:xfrm>
        </p:spPr>
        <p:txBody>
          <a:bodyPr>
            <a:normAutofit fontScale="92500"/>
          </a:bodyPr>
          <a:lstStyle/>
          <a:p>
            <a:r>
              <a:rPr lang="en-US" dirty="0"/>
              <a:t>In 2-3 sentences, please explain the effects of Balint's syndrome. #Sample 17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28ABAC-4FF6-4553-E921-C4A81F513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379" y="1422297"/>
            <a:ext cx="9557241" cy="401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81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549048"/>
          </a:xfrm>
        </p:spPr>
        <p:txBody>
          <a:bodyPr>
            <a:normAutofit fontScale="92500"/>
          </a:bodyPr>
          <a:lstStyle/>
          <a:p>
            <a:r>
              <a:rPr lang="en-US" dirty="0"/>
              <a:t>In 2-3 sentences, please explain the effects of Balint's syndrome. #Sample 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879BC9-F213-33A9-2C76-CEE907BF3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605" y="1428647"/>
            <a:ext cx="9512789" cy="400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36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795791"/>
          </a:xfrm>
        </p:spPr>
        <p:txBody>
          <a:bodyPr/>
          <a:lstStyle/>
          <a:p>
            <a:r>
              <a:rPr lang="en-US" dirty="0"/>
              <a:t>In 2-3 sentences, please explain what monocular and binocular depth cues are. #Sample 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F30984-302E-C112-33E1-0E5B9BE0F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248" y="1374290"/>
            <a:ext cx="9779503" cy="501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48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549048"/>
          </a:xfrm>
        </p:spPr>
        <p:txBody>
          <a:bodyPr>
            <a:normAutofit fontScale="92500"/>
          </a:bodyPr>
          <a:lstStyle/>
          <a:p>
            <a:r>
              <a:rPr lang="en-US" dirty="0"/>
              <a:t>In 2-3 sentences, please explain the effects of Balint's syndrome. #Sample 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BBAF43-91A9-7FB7-39D4-699D796B2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80" y="1422297"/>
            <a:ext cx="9531840" cy="401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65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549048"/>
          </a:xfrm>
        </p:spPr>
        <p:txBody>
          <a:bodyPr>
            <a:normAutofit fontScale="92500"/>
          </a:bodyPr>
          <a:lstStyle/>
          <a:p>
            <a:r>
              <a:rPr lang="en-US" dirty="0"/>
              <a:t>In 2-3 sentences, please explain the effects of Balint's syndrome. #Sample 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B34D1C-5A03-37CF-18AC-D06BA40D0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679" y="1428647"/>
            <a:ext cx="9582642" cy="400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223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853848"/>
          </a:xfrm>
        </p:spPr>
        <p:txBody>
          <a:bodyPr/>
          <a:lstStyle/>
          <a:p>
            <a:r>
              <a:rPr lang="en-US" dirty="0"/>
              <a:t>In 2-3 sentences, which one is better for dessert, something sweet or something savory? #Sample 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346EDB-8BFC-6CC5-BE7B-8D32B7B8C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729" y="1434997"/>
            <a:ext cx="9544541" cy="398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20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853848"/>
          </a:xfrm>
        </p:spPr>
        <p:txBody>
          <a:bodyPr/>
          <a:lstStyle/>
          <a:p>
            <a:r>
              <a:rPr lang="en-US" dirty="0"/>
              <a:t>In 2-3 sentences, which one is better for dessert, something sweet or something savory? #Sample 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7EF844-A9F4-59E4-F96E-42C326ABE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729" y="1444523"/>
            <a:ext cx="9544541" cy="396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76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853848"/>
          </a:xfrm>
        </p:spPr>
        <p:txBody>
          <a:bodyPr/>
          <a:lstStyle/>
          <a:p>
            <a:r>
              <a:rPr lang="en-US" dirty="0"/>
              <a:t>In 2-3 sentences, which one is better for dessert, something sweet or something savory? #Sample 23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630EF5-6114-B3BF-D22F-AA5A16C08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80" y="1431822"/>
            <a:ext cx="9531840" cy="399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0196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853848"/>
          </a:xfrm>
        </p:spPr>
        <p:txBody>
          <a:bodyPr/>
          <a:lstStyle/>
          <a:p>
            <a:r>
              <a:rPr lang="en-US" dirty="0"/>
              <a:t>In 2-3 sentences, which one is better for dessert, something sweet or something savory? #Sample 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96FE76-5441-13DF-5240-CB0E51F39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780" y="1444523"/>
            <a:ext cx="9506439" cy="396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32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665162"/>
          </a:xfrm>
        </p:spPr>
        <p:txBody>
          <a:bodyPr>
            <a:normAutofit fontScale="92500"/>
          </a:bodyPr>
          <a:lstStyle/>
          <a:p>
            <a:r>
              <a:rPr lang="en-US" dirty="0"/>
              <a:t>In 2-3 sentences, why should someone get a college degree? #Sample 25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4453AB-3403-3263-F8EF-77D836C0C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729" y="1444523"/>
            <a:ext cx="9544541" cy="396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074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665162"/>
          </a:xfrm>
        </p:spPr>
        <p:txBody>
          <a:bodyPr>
            <a:normAutofit fontScale="92500"/>
          </a:bodyPr>
          <a:lstStyle/>
          <a:p>
            <a:r>
              <a:rPr lang="en-US" dirty="0"/>
              <a:t>In 2-3 sentences, why should someone get a college degree? #Sample 26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74B759-D216-0A31-D230-A269CCC2A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679" y="1434997"/>
            <a:ext cx="9582642" cy="398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664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665162"/>
          </a:xfrm>
        </p:spPr>
        <p:txBody>
          <a:bodyPr>
            <a:normAutofit fontScale="92500"/>
          </a:bodyPr>
          <a:lstStyle/>
          <a:p>
            <a:r>
              <a:rPr lang="en-US" dirty="0"/>
              <a:t>In 2-3 sentences, why should someone get a college degree? #Sample 27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59710C-DC49-8206-16F5-8076AEB02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605" y="1447698"/>
            <a:ext cx="9512789" cy="396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3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665162"/>
          </a:xfrm>
        </p:spPr>
        <p:txBody>
          <a:bodyPr>
            <a:normAutofit fontScale="92500"/>
          </a:bodyPr>
          <a:lstStyle/>
          <a:p>
            <a:r>
              <a:rPr lang="en-US" dirty="0"/>
              <a:t>In 2-3 sentences, why should someone get a college degree? #Sample 28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5683D9-6ECC-E7C3-310C-016DCF082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255" y="1441348"/>
            <a:ext cx="9525490" cy="397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86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795791"/>
          </a:xfrm>
        </p:spPr>
        <p:txBody>
          <a:bodyPr/>
          <a:lstStyle/>
          <a:p>
            <a:r>
              <a:rPr lang="en-US" dirty="0"/>
              <a:t>In 2-3 sentences, please explain what monocular and binocular depth cues are. #Sample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37BB48-DF1A-2A4C-4B77-A0150C4F5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723" y="1262743"/>
            <a:ext cx="9798554" cy="4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64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897391"/>
          </a:xfrm>
        </p:spPr>
        <p:txBody>
          <a:bodyPr/>
          <a:lstStyle/>
          <a:p>
            <a:r>
              <a:rPr lang="en-US" dirty="0"/>
              <a:t>In 2-3 sentences, what should someone do if they receive something unappealing on their plate while eating “out.” #Sample 29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FA0C05-C580-AD66-5BA2-D97726AF0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780" y="1444523"/>
            <a:ext cx="9506439" cy="396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554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897391"/>
          </a:xfrm>
        </p:spPr>
        <p:txBody>
          <a:bodyPr/>
          <a:lstStyle/>
          <a:p>
            <a:r>
              <a:rPr lang="en-US" dirty="0"/>
              <a:t>In 2-3 sentences, what should someone do if they receive something unappealing on their plate while eating “out.” #Sample 30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310E6E-195E-EBC4-237F-7BE292DD2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131" y="1444523"/>
            <a:ext cx="9493738" cy="396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83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897391"/>
          </a:xfrm>
        </p:spPr>
        <p:txBody>
          <a:bodyPr/>
          <a:lstStyle/>
          <a:p>
            <a:r>
              <a:rPr lang="en-US" dirty="0"/>
              <a:t>In 2-3 sentences, what should someone do if they receive something unappealing on their plate while eating “out.” #Sample 31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15731B-8B95-8571-35F9-7EA761B59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605" y="1438172"/>
            <a:ext cx="9512789" cy="398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38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897391"/>
          </a:xfrm>
        </p:spPr>
        <p:txBody>
          <a:bodyPr/>
          <a:lstStyle/>
          <a:p>
            <a:r>
              <a:rPr lang="en-US" dirty="0"/>
              <a:t>In 2-3 sentences, what should someone do if they receive something unappealing on their plate while eating “out.” #Sample 32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9F5FEE-F703-7753-3AE4-616B5E642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56" y="1447698"/>
            <a:ext cx="9500088" cy="396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814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1129619"/>
          </a:xfrm>
        </p:spPr>
        <p:txBody>
          <a:bodyPr/>
          <a:lstStyle/>
          <a:p>
            <a:r>
              <a:rPr lang="en-US" dirty="0"/>
              <a:t>In 2-3 sentences, please explain how someone should exit a conversation when the other person is saying something that could be considered offensive. #Sample 33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EA3F46-8C74-A5EA-C11B-B1E9E0E09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481" y="1696217"/>
            <a:ext cx="9481037" cy="396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484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1129619"/>
          </a:xfrm>
        </p:spPr>
        <p:txBody>
          <a:bodyPr/>
          <a:lstStyle/>
          <a:p>
            <a:r>
              <a:rPr lang="en-US" dirty="0"/>
              <a:t>In 2-3 sentences, please explain how someone should exit a conversation when the other person is saying something that could be considered offensive. #Sample 34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25E026-C75B-E469-6216-AED8C2A07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430" y="1926146"/>
            <a:ext cx="9519139" cy="394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858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1129619"/>
          </a:xfrm>
        </p:spPr>
        <p:txBody>
          <a:bodyPr/>
          <a:lstStyle/>
          <a:p>
            <a:r>
              <a:rPr lang="en-US" dirty="0"/>
              <a:t>In 2-3 sentences, please explain how someone should exit a conversation when the other person is saying something that could be considered offensive. #Sample 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2FB881-22B0-A324-A1FE-D7F532ADA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1883649"/>
            <a:ext cx="9512789" cy="398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6128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1129619"/>
          </a:xfrm>
        </p:spPr>
        <p:txBody>
          <a:bodyPr/>
          <a:lstStyle/>
          <a:p>
            <a:r>
              <a:rPr lang="en-US" dirty="0"/>
              <a:t>In 2-3 sentences, please explain how someone should exit a conversation when the other person is saying something that could be considered offensive. #Sample 36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4796D5-5B11-7989-FDC0-D69C7A777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605" y="2002835"/>
            <a:ext cx="9512789" cy="393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4584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578077"/>
          </a:xfrm>
        </p:spPr>
        <p:txBody>
          <a:bodyPr/>
          <a:lstStyle/>
          <a:p>
            <a:r>
              <a:rPr lang="en-US" dirty="0"/>
              <a:t>In 2-3 sentences, why should someone buy a Tesla? #Sample - 37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0C4DE7-5715-3216-79F4-E4CED660D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430" y="1450873"/>
            <a:ext cx="9519139" cy="395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431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578077"/>
          </a:xfrm>
        </p:spPr>
        <p:txBody>
          <a:bodyPr/>
          <a:lstStyle/>
          <a:p>
            <a:r>
              <a:rPr lang="en-US" dirty="0"/>
              <a:t>In 2-3 sentences, why should someone buy a Tesla? #Sample - 38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BE83E3-7B7C-4D6B-EC10-A8E4EC229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605" y="1444523"/>
            <a:ext cx="9512789" cy="396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40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795791"/>
          </a:xfrm>
        </p:spPr>
        <p:txBody>
          <a:bodyPr/>
          <a:lstStyle/>
          <a:p>
            <a:r>
              <a:rPr lang="en-US" dirty="0"/>
              <a:t>In 2-3 sentences, please explain what monocular and binocular depth cues are. #Sample 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C849B1-B328-72F2-28AE-78B5AB7A0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395" y="974599"/>
            <a:ext cx="9919210" cy="490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721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578077"/>
          </a:xfrm>
        </p:spPr>
        <p:txBody>
          <a:bodyPr/>
          <a:lstStyle/>
          <a:p>
            <a:r>
              <a:rPr lang="en-US" dirty="0"/>
              <a:t>In 2-3 sentences, why should someone buy a Tesla? #Sample - 39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EE5276-A418-79BE-C355-7BB64C0B2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780" y="1438172"/>
            <a:ext cx="9506439" cy="398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342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578077"/>
          </a:xfrm>
        </p:spPr>
        <p:txBody>
          <a:bodyPr/>
          <a:lstStyle/>
          <a:p>
            <a:r>
              <a:rPr lang="en-US" dirty="0"/>
              <a:t>In 2-3 sentences, why should someone buy a Tesla? #Sample - 40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042B91-7869-A321-4768-E8429DAF2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605" y="1454048"/>
            <a:ext cx="9512789" cy="394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378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1158648"/>
          </a:xfrm>
        </p:spPr>
        <p:txBody>
          <a:bodyPr/>
          <a:lstStyle/>
          <a:p>
            <a:r>
              <a:rPr lang="en-US" dirty="0"/>
              <a:t>Write 4 more lines of a poem based on the first two lines provided. "Dying" by Emily Dickinson: I heard a fly buzz when I died; the stillness round my form #Sample - 41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E24CF4-D65B-4C3D-1B9E-5EC5EE952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56" y="1986959"/>
            <a:ext cx="9500088" cy="396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3903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1158648"/>
          </a:xfrm>
        </p:spPr>
        <p:txBody>
          <a:bodyPr/>
          <a:lstStyle/>
          <a:p>
            <a:r>
              <a:rPr lang="en-US" dirty="0"/>
              <a:t>Write 4 more lines of a poem based on the first two lines provided. "Dying" by Emily Dickinson: I heard a fly buzz when I died; the stillness round my form #Sample - 42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69BC36-6FAA-8731-BD34-57448B7A1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2007230"/>
            <a:ext cx="9512789" cy="396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575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1158648"/>
          </a:xfrm>
        </p:spPr>
        <p:txBody>
          <a:bodyPr/>
          <a:lstStyle/>
          <a:p>
            <a:r>
              <a:rPr lang="en-US" dirty="0"/>
              <a:t>Write 4 more lines of a poem based on the first two lines provided. "Dying" by Emily Dickinson: I heard a fly buzz when I died; the stillness round my form #Sample - 43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DB96C5-82C7-CE1D-9161-6981503D7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430" y="1957163"/>
            <a:ext cx="9519139" cy="397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906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1158648"/>
          </a:xfrm>
        </p:spPr>
        <p:txBody>
          <a:bodyPr/>
          <a:lstStyle/>
          <a:p>
            <a:r>
              <a:rPr lang="en-US" dirty="0"/>
              <a:t>Write 4 more lines of a poem based on the first two lines provided. "Dying" by Emily Dickinson: I heard a fly buzz when I died; the stillness round my form #Sample - 44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A2285B-D39D-5A78-7DED-5822F5453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1625600"/>
            <a:ext cx="9493738" cy="398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3560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1129619"/>
          </a:xfrm>
        </p:spPr>
        <p:txBody>
          <a:bodyPr/>
          <a:lstStyle/>
          <a:p>
            <a:r>
              <a:rPr lang="en-US" dirty="0"/>
              <a:t>Write 4 more lines of a poem based on the first two lines provided. "A Sea-Side Walk" by Elizabeth Barrett Browning: We walked beside the sea, After a day which perished silently #Sample – 45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7788AE-DFC7-4518-F9D0-8EED42500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2230946"/>
            <a:ext cx="9512789" cy="394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473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1129619"/>
          </a:xfrm>
        </p:spPr>
        <p:txBody>
          <a:bodyPr/>
          <a:lstStyle/>
          <a:p>
            <a:r>
              <a:rPr lang="en-US" dirty="0"/>
              <a:t>Write 4 more lines of a poem based on the first two lines provided. "A Sea-Side Walk" by Elizabeth Barrett Browning: We walked beside the sea, After a day which perished silently #Sample – 46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B4E687-2A78-4867-352F-65617C528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131" y="2151082"/>
            <a:ext cx="9493738" cy="396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4050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1129619"/>
          </a:xfrm>
        </p:spPr>
        <p:txBody>
          <a:bodyPr/>
          <a:lstStyle/>
          <a:p>
            <a:r>
              <a:rPr lang="en-US" dirty="0"/>
              <a:t>Write 4 more lines of a poem based on the first two lines provided. "A Sea-Side Walk" by Elizabeth Barrett Browning: We walked beside the sea, After a day which perished silently #Sample – 47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7E08B2-E116-3DE2-75A1-C3F50F6CF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2000880"/>
            <a:ext cx="9544541" cy="398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525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1129619"/>
          </a:xfrm>
        </p:spPr>
        <p:txBody>
          <a:bodyPr/>
          <a:lstStyle/>
          <a:p>
            <a:r>
              <a:rPr lang="en-US" dirty="0"/>
              <a:t>Write 4 more lines of a poem based on the first two lines provided. "A Sea-Side Walk" by Elizabeth Barrett Browning: We walked beside the sea, After a day which perished silently #Sample – 48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904719-6A29-AC4E-C264-7235CFCBD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1907096"/>
            <a:ext cx="9512789" cy="398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92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795791"/>
          </a:xfrm>
        </p:spPr>
        <p:txBody>
          <a:bodyPr/>
          <a:lstStyle/>
          <a:p>
            <a:r>
              <a:rPr lang="en-US" dirty="0"/>
              <a:t>In 2-3 sentences, please explain what monocular and binocular depth cues are. #Sample 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8A146B-1782-BEC2-464C-A0C9F45AB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745" y="1558450"/>
            <a:ext cx="9906509" cy="483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163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810305"/>
          </a:xfrm>
        </p:spPr>
        <p:txBody>
          <a:bodyPr>
            <a:normAutofit fontScale="92500"/>
          </a:bodyPr>
          <a:lstStyle/>
          <a:p>
            <a:r>
              <a:rPr lang="en-US" dirty="0"/>
              <a:t>Write 4 more lines of a poem based on the first two lines provided. “Fall” by Mary Oliver: The black oaks fling, their bronze fruit #Sample - 49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5F41D1-1C1D-2E48-E6F4-C41AF433D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554" y="1419121"/>
            <a:ext cx="9550891" cy="401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01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810305"/>
          </a:xfrm>
        </p:spPr>
        <p:txBody>
          <a:bodyPr>
            <a:normAutofit fontScale="92500"/>
          </a:bodyPr>
          <a:lstStyle/>
          <a:p>
            <a:r>
              <a:rPr lang="en-US" dirty="0"/>
              <a:t>Write 4 more lines of a poem based on the first two lines provided. “Fall” by Mary Oliver: The black oaks fling, their bronze fruit #Sample - 50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67CC15-899A-16FC-ACF5-D59B03C6D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605" y="1434997"/>
            <a:ext cx="9512789" cy="398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542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810305"/>
          </a:xfrm>
        </p:spPr>
        <p:txBody>
          <a:bodyPr>
            <a:normAutofit fontScale="92500"/>
          </a:bodyPr>
          <a:lstStyle/>
          <a:p>
            <a:r>
              <a:rPr lang="en-US" dirty="0"/>
              <a:t>Write 4 more lines of a poem based on the first two lines provided. “Fall” by Mary Oliver: The black oaks fling, their bronze fruit #Sample - 51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F2ED58-45C5-F42C-FA08-96D2E9D19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605" y="1444523"/>
            <a:ext cx="9512789" cy="396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126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810305"/>
          </a:xfrm>
        </p:spPr>
        <p:txBody>
          <a:bodyPr>
            <a:normAutofit fontScale="92500"/>
          </a:bodyPr>
          <a:lstStyle/>
          <a:p>
            <a:r>
              <a:rPr lang="en-US" dirty="0"/>
              <a:t>Write 4 more lines of a poem based on the first two lines provided. “Fall” by Mary Oliver: The black oaks fling, their bronze fruit #Sample - 52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1BFA87-3F5E-2710-5BED-88DC0539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80" y="1441348"/>
            <a:ext cx="9531840" cy="397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2966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1115105"/>
          </a:xfrm>
        </p:spPr>
        <p:txBody>
          <a:bodyPr/>
          <a:lstStyle/>
          <a:p>
            <a:r>
              <a:rPr lang="en-US" dirty="0"/>
              <a:t>Write 4 more lines of a poem based on the first two lines provided. “Caged Bird” by Maya Angelou: A free bird leaps, on the back of the wind #Sample - 53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93B110-6E2B-8252-E6C5-FB757A94C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1883649"/>
            <a:ext cx="9563591" cy="398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818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1115105"/>
          </a:xfrm>
        </p:spPr>
        <p:txBody>
          <a:bodyPr/>
          <a:lstStyle/>
          <a:p>
            <a:r>
              <a:rPr lang="en-US" dirty="0"/>
              <a:t>Write 4 more lines of a poem based on the first two lines provided. “Caged Bird” by Maya Angelou: A free bird leaps, on the back of the wind #Sample - 54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C94FB8-7AFE-2817-709A-4D2E07BFC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654" y="2194800"/>
            <a:ext cx="9576292" cy="396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3212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1115105"/>
          </a:xfrm>
        </p:spPr>
        <p:txBody>
          <a:bodyPr/>
          <a:lstStyle/>
          <a:p>
            <a:r>
              <a:rPr lang="en-US" dirty="0"/>
              <a:t>Write 4 more lines of a poem based on the first two lines provided. “Caged Bird” by Maya Angelou: A free bird leaps, on the back of the wind #Sample - 55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41911B-4A52-22C0-BC24-0BD5529DA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605" y="1863379"/>
            <a:ext cx="9512789" cy="397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2415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1115105"/>
          </a:xfrm>
        </p:spPr>
        <p:txBody>
          <a:bodyPr/>
          <a:lstStyle/>
          <a:p>
            <a:r>
              <a:rPr lang="en-US" dirty="0"/>
              <a:t>Write 4 more lines of a poem based on the first two lines provided. “Caged Bird” by Maya Angelou: A free bird leaps, on the back of the wind #Sample - 56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54E098-E8AC-279E-F338-D68EDB463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55" y="2204325"/>
            <a:ext cx="9525490" cy="394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2098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1086077"/>
          </a:xfrm>
        </p:spPr>
        <p:txBody>
          <a:bodyPr/>
          <a:lstStyle/>
          <a:p>
            <a:r>
              <a:rPr lang="en-US" dirty="0"/>
              <a:t>Write 4 more lines of a poem based on the first two lines provided.  “Awaking in New York” by Maya Angelou: Curtains forcing their will, against the wind #Sample - 57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8112EA-21F9-596E-9879-176AB83CE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80" y="1930542"/>
            <a:ext cx="9531840" cy="398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568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1086077"/>
          </a:xfrm>
        </p:spPr>
        <p:txBody>
          <a:bodyPr/>
          <a:lstStyle/>
          <a:p>
            <a:r>
              <a:rPr lang="en-US" dirty="0"/>
              <a:t>Write 4 more lines of a poem based on the first two lines provided.  “Awaking in New York” by Maya Angelou: Curtains forcing their will, against the wind #Sample - 58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80DFC6-481C-FE18-6C3C-23222F90A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880" y="1980610"/>
            <a:ext cx="9531840" cy="397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433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955448"/>
          </a:xfrm>
        </p:spPr>
        <p:txBody>
          <a:bodyPr/>
          <a:lstStyle/>
          <a:p>
            <a:r>
              <a:rPr lang="en-US" dirty="0"/>
              <a:t>In 2-3 sentences, please explain vestibular mismatch and its effects on simulator sickness. #Sample 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E2EA0E-4794-1F6C-9712-680E27EB6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124" y="1381369"/>
            <a:ext cx="9747751" cy="497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026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1086077"/>
          </a:xfrm>
        </p:spPr>
        <p:txBody>
          <a:bodyPr/>
          <a:lstStyle/>
          <a:p>
            <a:r>
              <a:rPr lang="en-US" dirty="0"/>
              <a:t>Write 4 more lines of a poem based on the first two lines provided.  “Awaking in New York” by Maya Angelou: Curtains forcing their will, against the wind #Sample - 59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9C25E5-BDFD-CE96-4A4E-1721B11B5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80" y="2019931"/>
            <a:ext cx="9531840" cy="394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1086077"/>
          </a:xfrm>
        </p:spPr>
        <p:txBody>
          <a:bodyPr/>
          <a:lstStyle/>
          <a:p>
            <a:r>
              <a:rPr lang="en-US" dirty="0"/>
              <a:t>Write 4 more lines of a poem based on the first two lines provided.  “Awaking in New York” by Maya Angelou: Curtains forcing their will, against the wind #Sample - 60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1259FA-E174-587C-A63F-B29E913F2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729" y="1890000"/>
            <a:ext cx="9544541" cy="396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09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955448"/>
          </a:xfrm>
        </p:spPr>
        <p:txBody>
          <a:bodyPr/>
          <a:lstStyle/>
          <a:p>
            <a:r>
              <a:rPr lang="en-US" dirty="0"/>
              <a:t>In 2-3 sentences, please explain vestibular mismatch and its effects on simulator sickness. #Sample 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59CCC1-6BB8-BFCE-D7ED-5DAF4473F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52" y="1422400"/>
            <a:ext cx="9627095" cy="494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83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955448"/>
          </a:xfrm>
        </p:spPr>
        <p:txBody>
          <a:bodyPr/>
          <a:lstStyle/>
          <a:p>
            <a:r>
              <a:rPr lang="en-US" dirty="0"/>
              <a:t>In 2-3 sentences, please explain vestibular mismatch and its effects on simulator sickness. #Sample 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F07A2A-A02B-A42D-8AC4-F1674B1D1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552" y="1422400"/>
            <a:ext cx="9652496" cy="475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221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955448"/>
          </a:xfrm>
        </p:spPr>
        <p:txBody>
          <a:bodyPr/>
          <a:lstStyle/>
          <a:p>
            <a:r>
              <a:rPr lang="en-US" dirty="0"/>
              <a:t>In 2-3 sentences, please explain vestibular mismatch and its effects on simulator sickness. #Sample 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81DBE0-8C2D-D0DE-93BB-139D8D3E3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729" y="1422400"/>
            <a:ext cx="9544541" cy="475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36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3622</TotalTime>
  <Words>1553</Words>
  <Application>Microsoft Office PowerPoint</Application>
  <PresentationFormat>Widescreen</PresentationFormat>
  <Paragraphs>64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Calibri</vt:lpstr>
      <vt:lpstr>Calibri Light</vt:lpstr>
      <vt:lpstr>Office Theme</vt:lpstr>
      <vt:lpstr>Crossplag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Tia Larsen-Calcano</dc:creator>
  <cp:lastModifiedBy>Larsen-Calcano, Tia N.</cp:lastModifiedBy>
  <cp:revision>15</cp:revision>
  <dcterms:created xsi:type="dcterms:W3CDTF">2023-10-20T12:40:15Z</dcterms:created>
  <dcterms:modified xsi:type="dcterms:W3CDTF">2024-02-17T18:24:29Z</dcterms:modified>
</cp:coreProperties>
</file>